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0" r:id="rId5"/>
    <p:sldId id="262" r:id="rId6"/>
    <p:sldId id="265" r:id="rId7"/>
    <p:sldId id="266" r:id="rId8"/>
    <p:sldId id="264" r:id="rId9"/>
    <p:sldId id="268" r:id="rId10"/>
    <p:sldId id="270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3CD08-E957-4C4C-9EC3-9883CB9A22A6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E713-4F5D-4945-A235-A403CD9A2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E713-4F5D-4945-A235-A403CD9A2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দিবে শিক্ষক সহায়তা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E713-4F5D-4945-A235-A403CD9A2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পুরো ক্লাস দুটা</a:t>
            </a:r>
            <a:r>
              <a:rPr lang="bn-BD" baseline="0" dirty="0" smtClean="0"/>
              <a:t> গ্রুপে বিভক্ত হবে । শিক্ষক প্রয়োজনীয় ব্যবস্থা নিবেন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E713-4F5D-4945-A235-A403CD9A2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E65A0-CFB9-4922-8F8D-D5EB23897A14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CB463-B18E-4B27-82AA-AD9BF2B91BB7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2B6129-3E22-48F7-8DD8-40F578EBB307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CD67B-2369-45D8-981F-36FD1883D545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07C2E8-C256-4DDE-9799-50C654C30960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EDF012-C85C-4B03-AEBF-FB1E70C80C19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78A19-A234-438C-B550-67F167030A7C}" type="datetime1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5F5C-ADA0-4238-8394-FBBC463704CC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BCD92B-FDB9-4354-ABC5-F85742DB0B52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7512C-9302-4201-8E9F-1449050AF962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3A0ACD-8F61-4FE7-9FFE-2EF82697D699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0825" cmpd="tri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503237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23913"/>
            <a:ext cx="84582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10220">
            <a:off x="1717964" y="3048000"/>
            <a:ext cx="5521036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209800" cy="365125"/>
          </a:xfrm>
        </p:spPr>
        <p:txBody>
          <a:bodyPr/>
          <a:lstStyle/>
          <a:p>
            <a:fld id="{F6B52DB3-CF4F-4AE7-8755-3B73A2D67FD1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16764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441379">
            <a:off x="2131848" y="2856060"/>
            <a:ext cx="4693268" cy="13182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356350"/>
            <a:ext cx="15240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3611" y="388479"/>
            <a:ext cx="20799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764" y="3919759"/>
            <a:ext cx="12062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300" y="391975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5104"/>
            <a:ext cx="2337200" cy="239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29961"/>
            <a:ext cx="2198543" cy="22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5009" y="482012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চিত্রের  রোগটি কিভাবে সংক্রমিত হয়  ?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11" y="1736433"/>
            <a:ext cx="2247900" cy="25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2809" y="1258056"/>
            <a:ext cx="1524000" cy="14859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677586" y="2453591"/>
            <a:ext cx="1143000" cy="29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38400" y="4836247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এইডস এর পূর্ণরুপ বল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7661" y="4820125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 কী লক্ষণ দেখছ ? চিত্রে র লক্ষণ ছাড়াও আর কী কী লক্ষণ আছে ?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4634" y="482012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চিত্রের কোনটি এইডস এর প্রতীক চিহ্ন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A/B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1"/>
      <p:bldP spid="14" grpId="0" animBg="1"/>
      <p:bldP spid="15" grpId="0"/>
      <p:bldP spid="15" grpId="1"/>
      <p:bldP spid="16" grpId="1"/>
      <p:bldP spid="16" grpId="2"/>
      <p:bldP spid="17" grpId="1"/>
      <p:bldP spid="1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356350"/>
            <a:ext cx="15240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286" y="1295400"/>
            <a:ext cx="29181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 পরিচিত ৫ জন যারা এইডস সম্পর্কে জানে  তাদের  মতামত (এইডস  সম্পর্কে) লিখে  আনবে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17526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286000"/>
            <a:ext cx="38862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User\Desktop\New folder (2)\animated\22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971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609600"/>
            <a:ext cx="8305800" cy="541020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16002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43400" y="17526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19050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200" y="2057400"/>
            <a:ext cx="0" cy="3124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81600" y="2705100"/>
            <a:ext cx="29718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আফরোজা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নাসরীন সুলতানা </a:t>
            </a:r>
          </a:p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             সহকারী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146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শারীরিক শিক্ষা ও স্বাস্থ্য  </a:t>
            </a:r>
          </a:p>
          <a:p>
            <a:pPr lvl="0"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৫০ মিঃ 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021305" cy="365125"/>
          </a:xfrm>
        </p:spPr>
        <p:txBody>
          <a:bodyPr/>
          <a:lstStyle/>
          <a:p>
            <a:fld id="{55D6050E-501B-4A69-9AC0-438D94A08608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17526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421105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356350"/>
            <a:ext cx="16764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3291246" y="1143000"/>
            <a:ext cx="2374471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4881" y="3567545"/>
            <a:ext cx="4267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0662" y="321934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402" y="533400"/>
            <a:ext cx="626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সাকিব  কোন রোগের কথা বলেছেন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9741"/>
              </p:ext>
            </p:extLst>
          </p:nvPr>
        </p:nvGraphicFramePr>
        <p:xfrm>
          <a:off x="4021281" y="23171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1281" y="23171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1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061" y="2891879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এইচ আই ভি ও এইডস  কী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207" y="3581400"/>
            <a:ext cx="7846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কীভাবে মানবদেহে সংক্রমিত হয় তা ব্যাখ্যা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770" y="4885773"/>
            <a:ext cx="6744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এইডস রোগের ক্ষতিকর প্রভাব  বিশ্লেষণ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5219" y="381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279" y="1901279"/>
            <a:ext cx="492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BA78-1982-41AA-838C-3D4F8516609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061" y="42672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 এইডস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লক্ষণসমূহ চিহ্নিত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386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6002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2700" y="910688"/>
            <a:ext cx="3733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910688"/>
            <a:ext cx="34671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রোগের ভাইরাস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173" y="903761"/>
            <a:ext cx="3657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 না ভাইরাস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300" y="5029200"/>
            <a:ext cx="35433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রোগের ভাইরাস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ew folder\344046dwjvs6dyy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50043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32852" y="6356350"/>
            <a:ext cx="1686948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99" y="4004289"/>
            <a:ext cx="1947264" cy="1236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cquired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767" y="4056071"/>
            <a:ext cx="1679421" cy="9689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mmune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2852" y="4076154"/>
            <a:ext cx="1977591" cy="9689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925963"/>
            <a:ext cx="1905000" cy="1112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70F06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yndrome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59" y="4004289"/>
            <a:ext cx="546341" cy="10648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8535" y="4076153"/>
            <a:ext cx="238416" cy="9801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b="1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852" y="4028857"/>
            <a:ext cx="314116" cy="99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endParaRPr lang="en-US" b="1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263" y="3933502"/>
            <a:ext cx="381000" cy="9344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66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endParaRPr lang="en-US" b="1" dirty="0">
              <a:ln w="11430"/>
              <a:solidFill>
                <a:srgbClr val="66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1627" y="761999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কয়টি ইংরেজী শব্দ আছে?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6002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76945" y="775853"/>
            <a:ext cx="414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ভাইরাসটির নাম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502919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ভাইরাস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1171" y="616529"/>
            <a:ext cx="545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ভাইরাসটির পূর্ণরুপ কী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663" y="1324415"/>
            <a:ext cx="1981200" cy="18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7" y="1808758"/>
            <a:ext cx="12192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5105" y="2113558"/>
            <a:ext cx="609599" cy="6318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1" y="3019166"/>
            <a:ext cx="12192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1083" y="3379432"/>
            <a:ext cx="171960" cy="6613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9" y="4325569"/>
            <a:ext cx="1142999" cy="11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9187" y="4675331"/>
            <a:ext cx="685799" cy="634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7721" y="2113557"/>
            <a:ext cx="1572471" cy="403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u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man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8993" y="3200399"/>
            <a:ext cx="4360808" cy="657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9597" y="4622595"/>
            <a:ext cx="1356003" cy="4888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8536" y="5714999"/>
            <a:ext cx="4160438" cy="4797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HIV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সংক্রমনের  সর্বশেষ পর্যায়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AIDS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06037E-6 L 0.1125 -0.221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0312 -0.2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8264 -0.21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18177 -0.197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build="allAtOnce"/>
      <p:bldP spid="9" grpId="1" build="allAtOnce"/>
      <p:bldP spid="9" grpId="2" build="allAtOnce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5" grpId="0"/>
      <p:bldP spid="15" grpId="1"/>
      <p:bldP spid="16" grpId="0"/>
      <p:bldP spid="16" grpId="1"/>
      <p:bldP spid="17" grpId="0"/>
      <p:bldP spid="20" grpId="0"/>
      <p:bldP spid="22" grpId="0"/>
      <p:bldP spid="24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56350"/>
            <a:ext cx="22098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182" y="383746"/>
            <a:ext cx="5715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কিভাবে মানবদেহে সংক্রমিত 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2" y="1647226"/>
            <a:ext cx="3505201" cy="4081023"/>
            <a:chOff x="458821" y="1710176"/>
            <a:chExt cx="3579780" cy="4081023"/>
          </a:xfrm>
        </p:grpSpPr>
        <p:pic>
          <p:nvPicPr>
            <p:cNvPr id="2051" name="Picture 3" descr="C:\Users\User\Desktop\3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36586" r="14965"/>
            <a:stretch/>
          </p:blipFill>
          <p:spPr bwMode="auto">
            <a:xfrm>
              <a:off x="458821" y="1710176"/>
              <a:ext cx="3268493" cy="40810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536644" y="5224161"/>
              <a:ext cx="3501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অনৈতিক ও অনিরাপদ সম্পর্ক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3" y="1295400"/>
            <a:ext cx="3733800" cy="4593627"/>
            <a:chOff x="457201" y="1566422"/>
            <a:chExt cx="3657599" cy="4377177"/>
          </a:xfrm>
        </p:grpSpPr>
        <p:pic>
          <p:nvPicPr>
            <p:cNvPr id="15" name="Picture 2" descr="C:\Users\User\Desktop\3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1566422"/>
              <a:ext cx="3657599" cy="43771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9600" y="1676400"/>
              <a:ext cx="10875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আক্রান্ত মায়ের দুধ পান 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3" y="1306274"/>
            <a:ext cx="4205518" cy="4865926"/>
            <a:chOff x="457201" y="1295401"/>
            <a:chExt cx="3305630" cy="4593626"/>
          </a:xfrm>
        </p:grpSpPr>
        <p:pic>
          <p:nvPicPr>
            <p:cNvPr id="18" name="Picture 13" descr="C:\Users\Aferoza\Desktop\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1" y="1295401"/>
              <a:ext cx="3305630" cy="45936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57201" y="5272151"/>
              <a:ext cx="3152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আক্রান্ত ব্যক্তির অংগ প্রতিস্থাপন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0497" y="1065704"/>
            <a:ext cx="4038930" cy="5023570"/>
            <a:chOff x="602293" y="1336018"/>
            <a:chExt cx="3847271" cy="4668580"/>
          </a:xfrm>
        </p:grpSpPr>
        <p:pic>
          <p:nvPicPr>
            <p:cNvPr id="22" name="Picture 9" descr="C:\Users\Aferoza\Desktop\Aids\bigstock-Injection-Of-Sunshine-4516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293" y="1336018"/>
              <a:ext cx="3847271" cy="4668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85802" y="1524000"/>
              <a:ext cx="2438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আক্রান্ত ব্যক্তির ব্যবহৃত সুচ সিরিঞ্জ  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9124" y="968521"/>
            <a:ext cx="4046793" cy="5203679"/>
            <a:chOff x="579966" y="1525869"/>
            <a:chExt cx="4046793" cy="4420200"/>
          </a:xfrm>
        </p:grpSpPr>
        <p:pic>
          <p:nvPicPr>
            <p:cNvPr id="25" name="Picture 11" descr="C:\Users\Aferoza\Desktop\44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966" y="1525869"/>
              <a:ext cx="4046793" cy="4396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1954" y="4991962"/>
              <a:ext cx="36576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আক্রান্ত ব্যক্তির রক্ত অন্য ব্যক্তির দেহে পরিসঞ্চালন 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" name="Picture 8" descr="C:\Users\Aferoza\Desktop\Aids\aids-photos-peoplepictures-of-hiv-aids-infected-people-be-glad-you-have-childrens-tknf1ws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4967" y="1125290"/>
            <a:ext cx="3715471" cy="477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TextBox 28"/>
          <p:cNvSpPr txBox="1"/>
          <p:nvPr/>
        </p:nvSpPr>
        <p:spPr>
          <a:xfrm>
            <a:off x="651166" y="1345490"/>
            <a:ext cx="1908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0289E-6 L 0.45834 1.5028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949 L 0.45 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1042 L 0.42101 -0.0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4624E-7 L 0.43229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134 L 0.44618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5050" y="6356350"/>
            <a:ext cx="1964749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39100" y="6356350"/>
            <a:ext cx="6477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9" y="1351786"/>
            <a:ext cx="510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1948" y="1998110"/>
            <a:ext cx="533400" cy="399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3848" y="2073168"/>
            <a:ext cx="571500" cy="324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898" y="2170322"/>
            <a:ext cx="571500" cy="324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1948" y="2073168"/>
            <a:ext cx="571500" cy="324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70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5051" y="2522653"/>
            <a:ext cx="76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798" y="484907"/>
            <a:ext cx="300990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রোগের লক্ষণ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ew folder (2)\question_mark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21" y="5319954"/>
            <a:ext cx="628650" cy="8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0725" y="1428326"/>
            <a:ext cx="4872167" cy="3787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2823" y="1014265"/>
            <a:ext cx="1524000" cy="14859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467600" y="2209800"/>
            <a:ext cx="1143000" cy="29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Users\Aferoza\Desktop\Aids\629px-Recognize-HIV-Symptoms-Step-3Bullet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6"/>
          <a:stretch/>
        </p:blipFill>
        <p:spPr bwMode="auto">
          <a:xfrm>
            <a:off x="2058111" y="1428326"/>
            <a:ext cx="4761075" cy="3787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01" y="1428326"/>
            <a:ext cx="3985151" cy="37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feroza\Desktop\Aids\1311566182-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50" y="1590293"/>
            <a:ext cx="4288652" cy="325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9" grpId="0"/>
      <p:bldP spid="9" grpId="1"/>
      <p:bldP spid="9" grpId="2"/>
      <p:bldP spid="10" grpId="0"/>
      <p:bldP spid="10" grpId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D92B-FDB9-4354-ABC5-F85742DB0B52}" type="datetime1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2/18/2015</a:t>
            </a:fld>
            <a:endParaRPr lang="en-US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।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286" y="1295400"/>
            <a:ext cx="29181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47518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পারিবারিক ,সামাজিক ও অর্থনৈতিক ক্ষেত্রেও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HIV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বিস্তার মারাত্বক ক্ষতিকর প্রভাব  ফেলে- এবিষয়ে বিতর্ক প্রতিযোগিতা করবে দুটি পক্ষ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1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 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346</Words>
  <Application>Microsoft Office PowerPoint</Application>
  <PresentationFormat>On-screen Show (4:3)</PresentationFormat>
  <Paragraphs>108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Physical Education</dc:subject>
  <dc:creator>Afroza nasreen sultana</dc:creator>
  <cp:lastModifiedBy>User</cp:lastModifiedBy>
  <cp:revision>2</cp:revision>
  <dcterms:created xsi:type="dcterms:W3CDTF">2006-08-16T00:00:00Z</dcterms:created>
  <dcterms:modified xsi:type="dcterms:W3CDTF">2015-02-18T04:53:24Z</dcterms:modified>
</cp:coreProperties>
</file>